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3"/>
  </p:sldMasterIdLst>
  <p:notesMasterIdLst>
    <p:notesMasterId r:id="rId7"/>
  </p:notesMasterIdLst>
  <p:handoutMasterIdLst>
    <p:handoutMasterId r:id="rId8"/>
  </p:handoutMasterIdLst>
  <p:sldIdLst>
    <p:sldId id="259" r:id="rId4"/>
    <p:sldId id="320" r:id="rId5"/>
    <p:sldId id="261" r:id="rId6"/>
  </p:sldIdLst>
  <p:sldSz cx="9144000" cy="6858000" type="screen4x3"/>
  <p:notesSz cx="6884988" cy="10018713"/>
  <p:embeddedFontLst>
    <p:embeddedFont>
      <p:font typeface="Ericsson Capital TT" panose="02000503000000020004" pitchFamily="2" charset="0"/>
      <p:regular r:id="rId9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dám Knapp" initials="ÁK" lastIdx="4" clrIdx="0">
    <p:extLst>
      <p:ext uri="{19B8F6BF-5375-455C-9EA6-DF929625EA0E}">
        <p15:presenceInfo xmlns:p15="http://schemas.microsoft.com/office/powerpoint/2012/main" userId="S::adam.knapp@ericsson.com::e52564a9-3c34-42ba-b536-f5e36d636b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E3C67F-95C8-4996-A7BC-0760D2C125CC}" v="2" dt="2024-06-05T11:37:21.411"/>
    <p1510:client id="{8A8508E7-E52A-4E42-89E8-90F1417D551D}" v="10" dt="2024-06-05T11:22:11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62" y="62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Ádám Knapp" userId="e52564a9-3c34-42ba-b536-f5e36d636bd2" providerId="ADAL" clId="{5AE3C67F-95C8-4996-A7BC-0760D2C125CC}"/>
    <pc:docChg chg="undo custSel modSld modMainMaster">
      <pc:chgData name="Ádám Knapp" userId="e52564a9-3c34-42ba-b536-f5e36d636bd2" providerId="ADAL" clId="{5AE3C67F-95C8-4996-A7BC-0760D2C125CC}" dt="2024-06-05T11:37:21.411" v="9"/>
      <pc:docMkLst>
        <pc:docMk/>
      </pc:docMkLst>
      <pc:sldChg chg="modSp mod">
        <pc:chgData name="Ádám Knapp" userId="e52564a9-3c34-42ba-b536-f5e36d636bd2" providerId="ADAL" clId="{5AE3C67F-95C8-4996-A7BC-0760D2C125CC}" dt="2024-06-05T11:36:40.629" v="4" actId="108"/>
        <pc:sldMkLst>
          <pc:docMk/>
          <pc:sldMk cId="22724220" sldId="320"/>
        </pc:sldMkLst>
        <pc:spChg chg="mod">
          <ac:chgData name="Ádám Knapp" userId="e52564a9-3c34-42ba-b536-f5e36d636bd2" providerId="ADAL" clId="{5AE3C67F-95C8-4996-A7BC-0760D2C125CC}" dt="2024-06-05T11:36:40.629" v="4" actId="108"/>
          <ac:spMkLst>
            <pc:docMk/>
            <pc:sldMk cId="22724220" sldId="320"/>
            <ac:spMk id="4" creationId="{2FE53E40-BEEA-A399-CD56-CAE0950A0435}"/>
          </ac:spMkLst>
        </pc:spChg>
      </pc:sldChg>
      <pc:sldMasterChg chg="modSp mod">
        <pc:chgData name="Ádám Knapp" userId="e52564a9-3c34-42ba-b536-f5e36d636bd2" providerId="ADAL" clId="{5AE3C67F-95C8-4996-A7BC-0760D2C125CC}" dt="2024-06-05T11:37:21.411" v="9"/>
        <pc:sldMasterMkLst>
          <pc:docMk/>
          <pc:sldMasterMk cId="0" sldId="2147483676"/>
        </pc:sldMasterMkLst>
        <pc:spChg chg="mod">
          <ac:chgData name="Ádám Knapp" userId="e52564a9-3c34-42ba-b536-f5e36d636bd2" providerId="ADAL" clId="{5AE3C67F-95C8-4996-A7BC-0760D2C125CC}" dt="2024-06-05T11:37:21.411" v="9"/>
          <ac:spMkLst>
            <pc:docMk/>
            <pc:sldMasterMk cId="0" sldId="2147483676"/>
            <ac:spMk id="2152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0E56C807-8FD2-4601-B086-26EB417098A0}" type="datetime1">
              <a:rPr lang="en-US" sz="1200" smtClean="0"/>
              <a:t>6/5/2024</a:t>
            </a:fld>
            <a:endParaRPr lang="en-US" sz="120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2016 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1BA3-8D9F-426E-9C1A-142F50A3C14A}" type="datetime1">
              <a:rPr lang="en-US" smtClean="0"/>
              <a:t>6/5/2024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Ericsson AB 2016 </a:t>
            </a:r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CE9D2C-D9AF-4FF2-A23B-5FE495540D18}" type="datetime1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EA8-E2A1-4817-B6C7-6BEEBAB99C1F}" type="slidenum">
              <a:rPr lang="en-US" smtClean="0"/>
              <a:t>1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DE0871-4751-445A-AA05-F4705EA317DE}" type="datetime1">
              <a:rPr lang="en-US" smtClean="0"/>
              <a:t>6/5/2024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67DAF-42F0-4ED8-90CA-D7C6109161B3}" type="slidenum">
              <a:rPr lang="en-US" smtClean="0"/>
              <a:t>3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216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r>
              <a:rPr lang="en-US" sz="500" noProof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>
                <a:solidFill>
                  <a:srgbClr val="9FB7D3"/>
                </a:solidFill>
                <a:latin typeface="+mn-lt"/>
              </a:rPr>
            </a:br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 descr="&#10;{&#10;&quot;SkabelonDesign&quot;: {&#10; &quot;textualValue&quot;: &quot;&lt;Doc.Prop.Prepared&gt;&lt;Doc.Prop.Prepared/&gt;&lt;/Doc.Prop.Prepared&gt;&lt;Doc.Prop.ApprovedBy&gt;&lt;s&gt;&lt;![CDATA[  |  ]]&gt;&lt;/s&gt;&lt;Doc.Prop.ApprovedBy/&gt;&lt;/Doc.Prop.ApprovedBy&gt;&lt;Doc.Prop.DocNo&gt;&lt;s&gt;&lt;![CDATA[  |  ]]&gt;&lt;/s&gt;&lt;Doc.Prop.DocNo/&gt;&lt;/Doc.Prop.DocNo&gt;&lt;Doc.Prop.Revision&gt;&lt;s&gt;&lt;![CDATA[  |  ]]&gt;&lt;/s&gt;&lt;Doc.Prop.Revision/&gt;&lt;/Doc.Prop.Revision&gt;&lt;Doc.Prop.Date&gt;&lt;s&gt;&lt;![CDATA[  |  ]]&gt;&lt;/s&gt;&lt;Doc.Prop.Date/&gt;&lt;/Doc.Prop.Date&gt;&lt;Doc.Prop.Title&gt;&lt;s&gt;&lt;![CDATA[  |  ]]&gt;&lt;/s&gt;&lt;Doc.Prop.Title/&gt;&lt;/Doc.Prop.Title&gt;&lt;Doc.Prop.SecurityClass&gt;&lt;s&gt;&lt;![CDATA[  |  ]]&gt;&lt;/s&gt;&lt;Doc.Prop.SecurityClass/&gt;&lt;/Doc.Prop.SecurityClass&gt;&lt;Doc.Prop.ExtConf&gt;&lt;s&gt;&lt;![CDATA[  |  ]]&gt;&lt;/s&gt;&lt;Doc.Prop.ExtConf/&gt;&lt;/Doc.Prop.ExtConf&gt;&lt;Doc.Prop.Pages&gt;&lt;s&gt;&lt;![CDATA[  |  Page &lt;#&gt;]]&gt;&lt;/s&gt;&lt;/Doc.Prop.Pages&gt;&quot;,&#10; &quot;bindingCollection&quot;: {&#10;  &quot;Doc.Prop.Prepared&quot;: {&quot;SkabelonDesign&quot;:{&quot;type&quot;:&quot;Text&quot;,&quot;binding&quot;:&quot;Doc.Prop.Prepared&quot;}},&#10;  &quot;Doc.Prop.ApprovedBy&quot;: {&quot;SkabelonDesign&quot;:{&quot;type&quot;:&quot;Text&quot;,&quot;binding&quot;:&quot;Doc.Prop.ApprovedBy&quot;}},&#10;  &quot;Doc.Prop.DocNo&quot;: {&quot;SkabelonDesign&quot;:{&quot;type&quot;:&quot;Text&quot;,&quot;binding&quot;:&quot;Doc.Prop.DocNo&quot;}},&#10;  &quot;Doc.Prop.Revision&quot;: {&quot;SkabelonDesign&quot;:{&quot;type&quot;:&quot;Text&quot;,&quot;binding&quot;:&quot;Doc.Prop.Revision&quot;}},&#10;  &quot;Doc.Prop.Date&quot;: {&quot;SkabelonDesign&quot;:{&quot;type&quot;:&quot;Text&quot;,&quot;binding&quot;:&quot;Doc.Prop.Date&quot;}},&#10;  &quot;Doc.Prop.Title&quot;: {&quot;SkabelonDesign&quot;:{&quot;type&quot;:&quot;Text&quot;,&quot;binding&quot;:&quot;Doc.Prop.Title&quot;}},&#10;  &quot;Doc.Prop.SecurityClass&quot;: {&quot;SkabelonDesign&quot;:{&quot;type&quot;:&quot;Text&quot;,&quot;binding&quot;:&quot;Doc.Prop.SecurityClass&quot;}},&#10;  &quot;Doc.Prop.ExtConf&quot;: {&quot;SkabelonDesign&quot;:{&quot;type&quot;:&quot;Text&quot;,&quot;binding&quot;:&quot;Doc.Prop.ExtConf&quot;}},&#10;  &quot;Doc.Prop.Pages&quot;: {&quot;SkabelonDesign&quot;:{&quot;type&quot;:&quot;Text&quot;,&quot;binding&quot;:&quot;Doc.Prop.Pages&quot;}}&#10; }&#10;}&#10;}&#10;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elnrnag  |  PA1  |  2024-04-25  |  Titan ChangeLog  |  Open  |  Public  |  Page </a:t>
            </a:r>
            <a:fld id="{726425E0-B1B3-4899-8D23-D483EE5D3D80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itlab.eclipse.org/eclipse/titan/titan.core/-/issues/726" TargetMode="External"/><Relationship Id="rId3" Type="http://schemas.openxmlformats.org/officeDocument/2006/relationships/hyperlink" Target="https://gitlab.eclipse.org/eclipse/titan/titan.core/-/issues/630" TargetMode="External"/><Relationship Id="rId7" Type="http://schemas.openxmlformats.org/officeDocument/2006/relationships/hyperlink" Target="https://gitlab.eclipse.org/eclipse/titan/titan.core/-/issues/682" TargetMode="External"/><Relationship Id="rId2" Type="http://schemas.openxmlformats.org/officeDocument/2006/relationships/hyperlink" Target="https://gitlab.eclipse.org/eclipse/titan/titan.core/-/issues/6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eclipse.org/eclipse/titan/titan.core/-/issues/667" TargetMode="External"/><Relationship Id="rId5" Type="http://schemas.openxmlformats.org/officeDocument/2006/relationships/hyperlink" Target="https://gitlab.eclipse.org/eclipse/titan/titan.core/-/issues/650" TargetMode="External"/><Relationship Id="rId10" Type="http://schemas.openxmlformats.org/officeDocument/2006/relationships/hyperlink" Target="https://gitlab.eclipse.org/eclipse/titan/titan.language-server/-/issues/52" TargetMode="External"/><Relationship Id="rId4" Type="http://schemas.openxmlformats.org/officeDocument/2006/relationships/hyperlink" Target="https://gitlab.eclipse.org/eclipse/titan/titan.core/-/issues/643" TargetMode="External"/><Relationship Id="rId9" Type="http://schemas.openxmlformats.org/officeDocument/2006/relationships/hyperlink" Target="https://gitlab.eclipse.org/eclipse/titan/titan.core/-/issues/72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6012" y="1808709"/>
            <a:ext cx="8351839" cy="283949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2"/>
                </a:solidFill>
              </a:rPr>
              <a:t>TITAN </a:t>
            </a:r>
            <a:r>
              <a:rPr lang="hu-HU" sz="6000" dirty="0">
                <a:solidFill>
                  <a:schemeClr val="tx2"/>
                </a:solidFill>
              </a:rPr>
              <a:t>10</a:t>
            </a:r>
            <a:r>
              <a:rPr lang="en-US" sz="6000" dirty="0">
                <a:solidFill>
                  <a:schemeClr val="tx2"/>
                </a:solidFill>
              </a:rPr>
              <a:t>.1.1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Change log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(Relative to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10.1.0)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</a:t>
            </a:r>
            <a:r>
              <a:rPr lang="hu-HU" dirty="0"/>
              <a:t>-</a:t>
            </a:r>
            <a:r>
              <a:rPr lang="en-US" dirty="0"/>
              <a:t>06</a:t>
            </a:r>
            <a:r>
              <a:rPr lang="hu-HU" dirty="0"/>
              <a:t>-</a:t>
            </a:r>
            <a:r>
              <a:rPr lang="en-US" dirty="0"/>
              <a:t>0</a:t>
            </a:r>
            <a:r>
              <a:rPr lang="hu-HU" dirty="0"/>
              <a:t>5</a:t>
            </a:r>
            <a:endParaRPr lang="en-US" dirty="0"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93B7D-4DAD-4319-8B5C-3DF8FAE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chemeClr val="tx2"/>
                </a:solidFill>
              </a:rPr>
              <a:t>Highlights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53E40-BEEA-A399-CD56-CAE0950A0435}"/>
              </a:ext>
            </a:extLst>
          </p:cNvPr>
          <p:cNvSpPr txBox="1"/>
          <p:nvPr/>
        </p:nvSpPr>
        <p:spPr>
          <a:xfrm>
            <a:off x="393701" y="1151453"/>
            <a:ext cx="7952014" cy="41242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Patch release on top of Titan 10.1.0</a:t>
            </a: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C++ compiler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"/>
              </a:rPr>
              <a:t>629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"/>
              </a:rPr>
              <a:t>630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"/>
              </a:rPr>
              <a:t>643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"/>
              </a:rPr>
              <a:t>650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6"/>
              </a:rPr>
              <a:t>667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7"/>
              </a:rPr>
              <a:t>682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8"/>
              </a:rPr>
              <a:t>726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9"/>
              </a:rPr>
              <a:t>727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</a:p>
          <a:p>
            <a:pPr lvl="1">
              <a:buClr>
                <a:schemeClr val="tx2"/>
              </a:buClr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Language Server &amp; NextGen Plug-Ins (VS Code, Theia, LS Eclipse)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0"/>
              </a:rPr>
              <a:t>52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US" i="0" dirty="0">
              <a:solidFill>
                <a:schemeClr val="tx2"/>
              </a:solidFill>
              <a:effectLst/>
              <a:latin typeface="+mn-lt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78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FormConfiguration><![CDATA[{"formFields":[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DocumentNumber","label":"Document Number","fullyQualifiedName":"DocumentNumber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required":false,"placeholder":"","lines":0,"helpTexts":{"prefix":"","postfix":""},"spacing":{},"type":"textBox","name":"DocumentTitle","label":"Document Title","fullyQualifiedName":"DocumentTitle"},{"dataSource":"Confidentiality","displayColumn":"confidentiality","defaultValue":"4","hideIfNoUserInteractionRequired":false,"distinct":true,"required":fals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defaultValue":"1","hideIfNoUserInteractionRequired":false,"distinct":true,"required":false,"autoSelectFirstOption":false,"helpTexts":{"prefix":"","postfix":""},"spacing":{},"type":"dropDown","name":"ExternalConfidentialityLabel","label":"External Confidentiality label","fullyQualifiedName":"ExternalConfidentialityLabel"}],"formDataEntries":[{"name":"Prepared","value":"c4lEBcnu0qn3BHO7owRluQ=="},{"name":"Revision","value":"6m1d9LG9UzmvsTZWoE7bdw=="},{"name":"Date","value":"gJd9AGW5oOkwuHFfot2tCg=="},{"name":"DocumentTitle","value":"MY+Bw09G1z03WN6+OW9bJA=="},{"name":"ConfidentialityClass","value":"cT/FOwTWaPknrhRlNMh4SQ=="},{"name":"ExternalConfidentialityLabel","value":"u2D/MG3wyuAQhkGvE2fPaA=="}]}]]></TemplafyFormConfiguration>
</file>

<file path=customXml/item2.xml><?xml version="1.0" encoding="utf-8"?>
<TemplafyTemplateConfiguration><![CDATA[{"elementsMetadata":[],"transformationConfigurations":[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","disableUpdates":false,"type":"customDocumentProperty"},{"propertyName":"Revision","propertyValue":"{{Form.Revision}}","disableUpdates":false,"type":"customDocumentProperty"},{"propertyName":"Date","propertyValue":"{{Form.Date}}","disableUpdates":false,"type":"customDocumentProperty"},{"propertyName":"Title","propertyValue":"{{Form.DocumentTitle}}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description","propertyValue":"{{Form.DocumentNumber}}\nRev {{Form.Revision}}","disableUpdates":false,"type":"documentProperty"}],"templateName":"Ericsson","templateDescription":"","enableDocumentContentUpdater":true,"version":"1.8"}]]></TemplafyTemplateConfiguration>
</file>

<file path=customXml/itemProps1.xml><?xml version="1.0" encoding="utf-8"?>
<ds:datastoreItem xmlns:ds="http://schemas.openxmlformats.org/officeDocument/2006/customXml" ds:itemID="{A068C953-D96F-4552-A631-3D10D5F3D773}">
  <ds:schemaRefs/>
</ds:datastoreItem>
</file>

<file path=customXml/itemProps2.xml><?xml version="1.0" encoding="utf-8"?>
<ds:datastoreItem xmlns:ds="http://schemas.openxmlformats.org/officeDocument/2006/customXml" ds:itemID="{13A601D8-8B41-4640-8203-6DEBC3AAAEF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80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Ericsson Capital TT</vt:lpstr>
      <vt:lpstr>PresentationTemplate2011</vt:lpstr>
      <vt:lpstr>TITAN 10.1.1 Change log (Relative to 10.1.0)</vt:lpstr>
      <vt:lpstr>Highlights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 change log 7.2.pl0</dc:title>
  <dc:creator>ethlel</dc:creator>
  <cp:keywords/>
  <dc:description>
Rev PA1</dc:description>
  <cp:lastModifiedBy>Ádám Knapp</cp:lastModifiedBy>
  <cp:revision>11</cp:revision>
  <dcterms:created xsi:type="dcterms:W3CDTF">2011-05-24T09:22:48Z</dcterms:created>
  <dcterms:modified xsi:type="dcterms:W3CDTF">2024-06-05T11:37:31Z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Open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Public</vt:lpwstr>
  </property>
  <property fmtid="{D5CDD505-2E9C-101B-9397-08002B2CF9AE}" pid="30" name="RightFooterField">
    <vt:lpwstr/>
  </property>
  <property fmtid="{D5CDD505-2E9C-101B-9397-08002B2CF9AE}" pid="31" name="RightFooterField2">
    <vt:lpwstr>2016-10-14</vt:lpwstr>
  </property>
  <property fmtid="{D5CDD505-2E9C-101B-9397-08002B2CF9AE}" pid="32" name="TotalNumb">
    <vt:bool>false</vt:bool>
  </property>
  <property fmtid="{D5CDD505-2E9C-101B-9397-08002B2CF9AE}" pid="33" name="Pages">
    <vt:lpwstr>True</vt:lpwstr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>elnrnag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Titan ChangeLog</vt:lpwstr>
  </property>
  <property fmtid="{D5CDD505-2E9C-101B-9397-08002B2CF9AE}" pid="44" name="Date">
    <vt:lpwstr>2024-04-25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DocType">
    <vt:lpwstr> </vt:lpwstr>
  </property>
  <property fmtid="{D5CDD505-2E9C-101B-9397-08002B2CF9AE}" pid="49" name="BCategory">
    <vt:lpwstr> </vt:lpwstr>
  </property>
  <property fmtid="{D5CDD505-2E9C-101B-9397-08002B2CF9AE}" pid="50" name="BSubject">
    <vt:lpwstr> </vt:lpwstr>
  </property>
  <property fmtid="{D5CDD505-2E9C-101B-9397-08002B2CF9AE}" pid="51" name="ExtConf">
    <vt:lpwstr>Public</vt:lpwstr>
  </property>
  <property fmtid="{D5CDD505-2E9C-101B-9397-08002B2CF9AE}" pid="52" name="TemplafyTenantId">
    <vt:lpwstr>ericsson</vt:lpwstr>
  </property>
  <property fmtid="{D5CDD505-2E9C-101B-9397-08002B2CF9AE}" pid="53" name="TemplafyTemplateId">
    <vt:lpwstr>636969704396289107</vt:lpwstr>
  </property>
  <property fmtid="{D5CDD505-2E9C-101B-9397-08002B2CF9AE}" pid="54" name="TemplafyUserProfileId">
    <vt:lpwstr>637274474592720972</vt:lpwstr>
  </property>
  <property fmtid="{D5CDD505-2E9C-101B-9397-08002B2CF9AE}" pid="55" name="UpgradedFromLegacy">
    <vt:lpwstr>1</vt:lpwstr>
  </property>
  <property fmtid="{D5CDD505-2E9C-101B-9397-08002B2CF9AE}" pid="56" name="DocumentDataTemplate">
    <vt:lpwstr>true</vt:lpwstr>
  </property>
  <property fmtid="{D5CDD505-2E9C-101B-9397-08002B2CF9AE}" pid="57" name="TemplafyLanguageCode">
    <vt:lpwstr>en-US</vt:lpwstr>
  </property>
</Properties>
</file>